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924BF-84C0-43EA-B0BF-17BF439BF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D13FC8-F005-4CDC-BF70-6E0BEA32F0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0AD459-8BE6-4FFE-84A3-F20F26E25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0E4C060-7D13-4A56-9FEC-35BB6AE88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2886B8-44DB-4EEE-924E-1F79DFE05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9051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109485-18DF-456B-B0D9-A31C9821F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C12F519-2D05-4C5B-A92A-3A31518DB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EFCA-A7BC-4A28-93EF-C06A550E7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043458-E7FF-4D06-82C4-AF7AE9CAB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22B1CB-D5EA-4ABC-9936-838830383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9491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8E9A5AB-EFF8-4C86-9F46-EE81736584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7F22DE-32CF-4C49-BD7D-07E91831E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44545E-CB50-4739-BE92-5D5F64D20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B101F9C-7AE2-4D1A-B811-443A75C21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D50BBE8-CF05-454E-9981-2A961366F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886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27ECC7-9604-49AD-8CD9-2D403A0DD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67E04F-FD6C-4E1B-AAED-20B9D3718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3734E4-AD1B-4DAB-97A4-F2F21C027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D0EFDE4-AE1E-494B-98B0-58A14837C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AF9230C-3D90-4672-B295-F2FA5BCDC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1260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6510FF-4F77-4BBE-8875-B3C70710E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9F09235-67F6-48D0-8FEB-C1980CBA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D2D809-E370-4F52-9985-AAABF3E2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7C030C-0667-4FF9-99BB-656E6433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398E64-52C2-4D9A-8D11-76393E43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478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CD16-70FB-4AC6-9C46-0FC984F9E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62B7FC-DC43-49AE-BAF8-C7C7551FAA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E586CC8-3581-4879-A4BD-8D65871638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2B2588-3F29-49B4-A27B-A18BD5DD6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2B7310-8BC0-4F8B-BE60-1D8BC29C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047187-654C-427A-9CA2-589BE6171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605280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C02464-2804-4E5E-B686-0C693A5B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1644F7-1C25-4482-BAA7-57520982A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7B80E2-A116-41A5-9667-23AC291BAD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7D7A00-1F71-485A-9313-10EA60DBB6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E32E2C-4593-460C-9D07-E71821E050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75B35D-B5C7-43D3-8B68-D732CC875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6712CEB-E94F-4B69-8344-988CA1A6B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1601944-273A-4F78-AD1A-C25CF8FC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12091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017AA-3F6E-42CF-A3BB-5AA02B3DE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0770DB-D854-4C15-B481-A5141925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DADDE08-3007-46E8-9DE0-4BDD0909B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4B9395-9804-4C8A-BA49-35694B77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064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9BD943-0743-41EA-A6C4-46E2D47F0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5C3354-4D03-461A-887C-F2299D56C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B77E921-6CE4-4539-9636-9834C927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2242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F310E-57AF-4B18-8207-CD3E61498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FD657D-E80C-4D32-BD4A-8127CE0DC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98C8873-B0A1-4A44-9327-44226CC35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72E1480-D195-4ABD-B702-4B91B972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C31011-4DC0-408B-827A-AD41AE99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BEA0D0-AD87-431C-8B66-D34EB20BD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0779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3A31B-4EEB-46C1-9CC4-E3FAC601F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E67B42-434F-4CB5-B546-4D906CB70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68169CD-4A34-4A72-8C1D-41FB1F535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0825F6-E764-410D-B3E7-E50D3E9A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D82104-4C2B-4DAB-AA99-8CF8BA50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C5E9C2A-BB2A-47C7-843B-51D006557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2161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50467E6-F8C3-411E-A64D-328E3CCE8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E30844-9AD4-44A7-8B08-024D59C18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06B73-FC42-44C7-BC32-3F1942F848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C5041-0F95-47D0-8895-8462C8962405}" type="datetimeFigureOut">
              <a:rPr lang="es-MX" smtClean="0"/>
              <a:t>26/06/2019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857531-6EAF-4D5B-9DFA-D3BB1CEC2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91B6AE-BBF5-4E81-8DE8-418FD55C3F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D6C6F-9F9E-4000-8F77-7AA71D1AA72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5665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8571C7-7CC8-413A-876F-CA85DD010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RoboAsesor</a:t>
            </a:r>
            <a:r>
              <a:rPr lang="es-MX" dirty="0"/>
              <a:t> Financiero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720A042-4467-4D6A-81F2-AF1FD4EE33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Aplicación que mide tu situación financiera actual para determinar si cumples con los requerimientos necesarios para ser inversionista. En caso de calificar, se pasa a medir tu apetito de riesgo para ofrecerte una estrategia acorde a tu perfil.</a:t>
            </a:r>
          </a:p>
        </p:txBody>
      </p:sp>
    </p:spTree>
    <p:extLst>
      <p:ext uri="{BB962C8B-B14F-4D97-AF65-F5344CB8AC3E}">
        <p14:creationId xmlns:p14="http://schemas.microsoft.com/office/powerpoint/2010/main" val="225250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324011-BC6D-41EC-9531-A853356BA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Requerimientos Financieros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F19340-E721-492F-8830-A7CDEC578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    Edad                                         Ahorros                                     Intereses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F0CC7B-160B-4CD3-B19F-982574AFC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26" y="3119119"/>
            <a:ext cx="3087573" cy="2328545"/>
          </a:xfrm>
          <a:prstGeom prst="rect">
            <a:avLst/>
          </a:prstGeom>
        </p:spPr>
      </p:pic>
      <p:pic>
        <p:nvPicPr>
          <p:cNvPr id="7" name="Imagen 6" descr="Imagen que contiene interior, mesa, juguete, amarillo&#10;&#10;Descripción generada automáticamente">
            <a:extLst>
              <a:ext uri="{FF2B5EF4-FFF2-40B4-BE49-F238E27FC236}">
                <a16:creationId xmlns:a16="http://schemas.microsoft.com/office/drawing/2014/main" id="{3C9870BC-6A97-4A23-A95B-F936984C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996" y="2780001"/>
            <a:ext cx="3087573" cy="266766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2458DF0-FC0E-4638-8BB2-63D8D1BC95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401" y="2780001"/>
            <a:ext cx="3498574" cy="266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09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B4987-E8F2-4C35-8B71-5A87179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Apetito de Riesgo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23F32B-964F-423F-9642-F7ACB39B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Moderado                                    Equilibrio                                   Agresivo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754A4FE-FDCD-4C98-956D-7563890F8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505075"/>
            <a:ext cx="3200400" cy="3200400"/>
          </a:xfrm>
          <a:prstGeom prst="rect">
            <a:avLst/>
          </a:prstGeom>
        </p:spPr>
      </p:pic>
      <p:pic>
        <p:nvPicPr>
          <p:cNvPr id="7" name="Imagen 6" descr="Imagen que contiene persona, hombre, mirando, sujetando&#10;&#10;Descripción generada automáticamente">
            <a:extLst>
              <a:ext uri="{FF2B5EF4-FFF2-40B4-BE49-F238E27FC236}">
                <a16:creationId xmlns:a16="http://schemas.microsoft.com/office/drawing/2014/main" id="{4490CE16-A06D-4686-9016-F2598CFDA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2905125"/>
            <a:ext cx="3505200" cy="1971675"/>
          </a:xfrm>
          <a:prstGeom prst="rect">
            <a:avLst/>
          </a:prstGeom>
        </p:spPr>
      </p:pic>
      <p:pic>
        <p:nvPicPr>
          <p:cNvPr id="9" name="Imagen 8" descr="Imagen que contiene persona, hombre, traje, corbata&#10;&#10;Descripción generada automáticamente">
            <a:extLst>
              <a:ext uri="{FF2B5EF4-FFF2-40B4-BE49-F238E27FC236}">
                <a16:creationId xmlns:a16="http://schemas.microsoft.com/office/drawing/2014/main" id="{A1FC32EF-E827-445F-AF12-7B5F8F6D8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150" y="2484818"/>
            <a:ext cx="3200400" cy="284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26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B4987-E8F2-4C35-8B71-5A87179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Implementación de estrategia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8D48ADF-4713-43A6-9E90-CF6A277CB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              ¿Pero como lo hago?                               Ya esta hecho!</a:t>
            </a:r>
          </a:p>
        </p:txBody>
      </p:sp>
      <p:pic>
        <p:nvPicPr>
          <p:cNvPr id="13" name="Imagen 12" descr="Imagen que contiene persona, ventana, interior, mujer&#10;&#10;Descripción generada automáticamente">
            <a:extLst>
              <a:ext uri="{FF2B5EF4-FFF2-40B4-BE49-F238E27FC236}">
                <a16:creationId xmlns:a16="http://schemas.microsoft.com/office/drawing/2014/main" id="{E97A3C8C-9667-48A8-A133-9E2902C11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2551430"/>
            <a:ext cx="3346450" cy="334645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0B856D7-E418-4573-A829-EEA63D5BE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938780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752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7B4987-E8F2-4C35-8B71-5A87179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Evitar los errores comunes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23F32B-964F-423F-9642-F7ACB39BB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/>
              <a:t>                      Concentración                                        Pánico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B67FD6E-B79E-4891-8C53-8CC139A67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2881312"/>
            <a:ext cx="4572000" cy="2581275"/>
          </a:xfrm>
          <a:prstGeom prst="rect">
            <a:avLst/>
          </a:prstGeom>
        </p:spPr>
      </p:pic>
      <p:pic>
        <p:nvPicPr>
          <p:cNvPr id="10" name="Imagen 9" descr="Imagen que contiene gráficos vectoriales, texto&#10;&#10;Descripción generada automáticamente">
            <a:extLst>
              <a:ext uri="{FF2B5EF4-FFF2-40B4-BE49-F238E27FC236}">
                <a16:creationId xmlns:a16="http://schemas.microsoft.com/office/drawing/2014/main" id="{71A29BFA-7F4D-4746-A3D1-57598877A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275" y="2833686"/>
            <a:ext cx="476250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9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E0577E-961B-4AC8-B5E5-2ACCD0B3B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Tecnologías usadas:</a:t>
            </a:r>
          </a:p>
        </p:txBody>
      </p:sp>
      <p:pic>
        <p:nvPicPr>
          <p:cNvPr id="1026" name="Picture 2" descr="Image result for html">
            <a:extLst>
              <a:ext uri="{FF2B5EF4-FFF2-40B4-BE49-F238E27FC236}">
                <a16:creationId xmlns:a16="http://schemas.microsoft.com/office/drawing/2014/main" id="{FD401349-152B-41D5-A842-00AAB6664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5144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SS">
            <a:extLst>
              <a:ext uri="{FF2B5EF4-FFF2-40B4-BE49-F238E27FC236}">
                <a16:creationId xmlns:a16="http://schemas.microsoft.com/office/drawing/2014/main" id="{BA96E638-BC0A-4DB8-A5C6-CF5694476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3618" y="1463357"/>
            <a:ext cx="1586715" cy="224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jquery">
            <a:extLst>
              <a:ext uri="{FF2B5EF4-FFF2-40B4-BE49-F238E27FC236}">
                <a16:creationId xmlns:a16="http://schemas.microsoft.com/office/drawing/2014/main" id="{13ADBBB3-6A52-4157-8F00-93ECE3CA3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015" y="1479232"/>
            <a:ext cx="2047875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raphs.js">
            <a:extLst>
              <a:ext uri="{FF2B5EF4-FFF2-40B4-BE49-F238E27FC236}">
                <a16:creationId xmlns:a16="http://schemas.microsoft.com/office/drawing/2014/main" id="{C7F1288D-FA39-49E0-9D23-00C1D188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7303" y="1623457"/>
            <a:ext cx="3102375" cy="2148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mysql logo">
            <a:extLst>
              <a:ext uri="{FF2B5EF4-FFF2-40B4-BE49-F238E27FC236}">
                <a16:creationId xmlns:a16="http://schemas.microsoft.com/office/drawing/2014/main" id="{9CFA084C-439A-4211-9E67-123BE9048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365" y="4358005"/>
            <a:ext cx="25717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equelize logo">
            <a:extLst>
              <a:ext uri="{FF2B5EF4-FFF2-40B4-BE49-F238E27FC236}">
                <a16:creationId xmlns:a16="http://schemas.microsoft.com/office/drawing/2014/main" id="{DAE84E7F-0A69-449B-B251-DD1C6FCDB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465" y="4635658"/>
            <a:ext cx="33147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Node">
            <a:extLst>
              <a:ext uri="{FF2B5EF4-FFF2-40B4-BE49-F238E27FC236}">
                <a16:creationId xmlns:a16="http://schemas.microsoft.com/office/drawing/2014/main" id="{C719466E-2CE3-4B01-8709-03B6C7334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595" y="4635658"/>
            <a:ext cx="27336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heroku">
            <a:extLst>
              <a:ext uri="{FF2B5EF4-FFF2-40B4-BE49-F238E27FC236}">
                <a16:creationId xmlns:a16="http://schemas.microsoft.com/office/drawing/2014/main" id="{53D3F1B3-A1D8-482A-B49C-C30B0DDB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70" y="4333558"/>
            <a:ext cx="2705100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8856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79</Words>
  <Application>Microsoft Office PowerPoint</Application>
  <PresentationFormat>Panorámica</PresentationFormat>
  <Paragraphs>11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RoboAsesor Financiero</vt:lpstr>
      <vt:lpstr>Requerimientos Financieros</vt:lpstr>
      <vt:lpstr>Apetito de Riesgo</vt:lpstr>
      <vt:lpstr>Implementación de estrategia</vt:lpstr>
      <vt:lpstr>Evitar los errores comunes</vt:lpstr>
      <vt:lpstr>Tecnologías usadas: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RoboAsesor Financiero</dc:title>
  <dc:creator>mauricio gutierrez</dc:creator>
  <cp:lastModifiedBy>mauricio gutierrez</cp:lastModifiedBy>
  <cp:revision>5</cp:revision>
  <dcterms:created xsi:type="dcterms:W3CDTF">2019-06-26T23:37:06Z</dcterms:created>
  <dcterms:modified xsi:type="dcterms:W3CDTF">2019-06-27T00:20:18Z</dcterms:modified>
</cp:coreProperties>
</file>